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66" r:id="rId4"/>
    <p:sldId id="265" r:id="rId5"/>
    <p:sldId id="267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AE1"/>
    <a:srgbClr val="11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B744-CF70-484E-BD59-00FCE0CFA16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14F6A-BCDD-E540-81F7-A6BC0F1A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0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14F6A-BCDD-E540-81F7-A6BC0F1A6A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D7D3-36D8-471C-87FB-0C721011EE1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EBB-A16E-427F-865B-BE38EBD3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D7D3-36D8-471C-87FB-0C721011EE1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EBB-A16E-427F-865B-BE38EBD3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3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D7D3-36D8-471C-87FB-0C721011EE1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EBB-A16E-427F-865B-BE38EBD3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2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D7D3-36D8-471C-87FB-0C721011EE1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EBB-A16E-427F-865B-BE38EBD3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1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D7D3-36D8-471C-87FB-0C721011EE1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EBB-A16E-427F-865B-BE38EBD3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5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D7D3-36D8-471C-87FB-0C721011EE1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EBB-A16E-427F-865B-BE38EBD3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5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D7D3-36D8-471C-87FB-0C721011EE1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EBB-A16E-427F-865B-BE38EBD3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D7D3-36D8-471C-87FB-0C721011EE1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EBB-A16E-427F-865B-BE38EBD3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8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D7D3-36D8-471C-87FB-0C721011EE1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EBB-A16E-427F-865B-BE38EBD3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3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D7D3-36D8-471C-87FB-0C721011EE1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EBB-A16E-427F-865B-BE38EBD3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D7D3-36D8-471C-87FB-0C721011EE1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9EBB-A16E-427F-865B-BE38EBD3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9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4D7D3-36D8-471C-87FB-0C721011EE1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39EBB-A16E-427F-865B-BE38EBD3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2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tiff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160" y="3431738"/>
            <a:ext cx="7853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charset="0"/>
                <a:ea typeface="Calibri" charset="0"/>
                <a:cs typeface="Calibri" charset="0"/>
              </a:rPr>
              <a:t>Can’t Stop the Derby!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57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"/>
            <a:ext cx="9144000" cy="6856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160" y="533400"/>
            <a:ext cx="785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Beginning of the Great Depression (1929)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4876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Potatoes grown in Churchill Downs’s infield, proceeds donated to the Red Cross.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24000" y="4876800"/>
            <a:ext cx="6096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latin typeface="Calibri" charset="0"/>
                <a:ea typeface="Calibri" charset="0"/>
                <a:cs typeface="Calibri" charset="0"/>
              </a:rPr>
              <a:t>Sports provided an escape from daily life – Derby attendance soared.</a:t>
            </a:r>
            <a:endParaRPr 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88214"/>
            <a:ext cx="3566217" cy="293618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8214"/>
            <a:ext cx="3657600" cy="290963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9715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"/>
            <a:ext cx="9144000" cy="6856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160" y="533400"/>
            <a:ext cx="785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Great Flood (1937)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4876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Potatoes grown in Churchill Downs’s infield, proceeds donated to the Red Cross.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24000" y="4876800"/>
            <a:ext cx="6096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The waters receded and the Derby ran on schedule. War Admiral wins and goes on to win Triple Crown.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39" y="1646228"/>
            <a:ext cx="4059661" cy="300197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4076"/>
            <a:ext cx="2895600" cy="2186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47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"/>
            <a:ext cx="9144000" cy="6856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160" y="533400"/>
            <a:ext cx="785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America enters World War II (</a:t>
            </a:r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1941-1945)</a:t>
            </a:r>
            <a:endParaRPr lang="en-US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4876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Potatoes grown in Churchill Downs’s infield, proceeds donated to the Red Cross.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24000" y="4876800"/>
            <a:ext cx="6096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Due to travel restrictions, people took streetcars to Churchill Downs.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2" y="1770303"/>
            <a:ext cx="4347929" cy="286419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84002"/>
            <a:ext cx="3683231" cy="286419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0422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"/>
            <a:ext cx="9144000" cy="6856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533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Civil </a:t>
            </a:r>
            <a:r>
              <a:rPr lang="pt-BR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Rights</a:t>
            </a:r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Unrest</a:t>
            </a:r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(1967</a:t>
            </a:r>
            <a:r>
              <a:rPr lang="pt-BR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pt-BR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4876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Potatoes grown in Churchill Downs’s infield, proceeds donated to the Red Cross.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81100" y="5006299"/>
            <a:ext cx="6781800" cy="107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Many expected riots after a tense Derby 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Week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, but Martin Luther King Jr. helped diffuse the situation.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92828"/>
            <a:ext cx="4559717" cy="342405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4" y="1493525"/>
            <a:ext cx="2681903" cy="340601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6672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"/>
            <a:ext cx="9144000" cy="6856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533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Smoke</a:t>
            </a:r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Bomb</a:t>
            </a:r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Thrown</a:t>
            </a:r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on</a:t>
            </a:r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Track</a:t>
            </a:r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(1976)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4876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Potatoes grown in Churchill Downs’s infield, proceeds donated to the Red Cross.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81100" y="4419600"/>
            <a:ext cx="6781800" cy="166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National Guard Sergeant Gary Wall races under rail, throws bomb in helmet and buries it. No one hurt.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4788"/>
            <a:ext cx="8382000" cy="260241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5650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0"/>
            <a:ext cx="9144000" cy="6856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160" y="444137"/>
            <a:ext cx="78536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Can’t Stop the Derby!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74253"/>
            <a:ext cx="2430277" cy="1905337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000000"/>
            </a:outerShdw>
            <a:softEdge rad="127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06" y="3810966"/>
            <a:ext cx="3145889" cy="2359417"/>
          </a:xfrm>
          <a:prstGeom prst="rect">
            <a:avLst/>
          </a:prstGeom>
          <a:ln w="127000" cap="sq">
            <a:noFill/>
            <a:miter lim="800000"/>
          </a:ln>
          <a:effectLst>
            <a:softEdge rad="127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98902"/>
            <a:ext cx="2213591" cy="188068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51" y="1574253"/>
            <a:ext cx="2863174" cy="192241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1816"/>
            <a:ext cx="3564857" cy="2358567"/>
          </a:xfrm>
          <a:prstGeom prst="rect">
            <a:avLst/>
          </a:prstGeom>
          <a:ln w="127000" cap="sq">
            <a:noFill/>
            <a:miter lim="800000"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5365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"/>
            <a:ext cx="9144000" cy="6856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160" y="533400"/>
            <a:ext cx="785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Tornado (1890)</a:t>
            </a:r>
            <a:endParaRPr lang="en-US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4876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Potatoes grown in Churchill Downs’s infield, proceeds donated to the Red Cross.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24000" y="5029200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Kentucky Derby ran on time less than two months later.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5" y="1766994"/>
            <a:ext cx="5331095" cy="310980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54776"/>
            <a:ext cx="2648192" cy="198862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0548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"/>
            <a:ext cx="9144000" cy="6856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160" y="533400"/>
            <a:ext cx="785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Churchill Downs Bankruptcy (1894)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4876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Potatoes grown in Churchill Downs’s infield, proceeds donated to the Red Cross.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24000" y="4876800"/>
            <a:ext cx="6096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Original racetrack owners sell to new group.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3963" r="4213" b="2686"/>
          <a:stretch/>
        </p:blipFill>
        <p:spPr>
          <a:xfrm>
            <a:off x="2286000" y="1687288"/>
            <a:ext cx="4572000" cy="314566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0355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"/>
            <a:ext cx="9144000" cy="6856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160" y="533400"/>
            <a:ext cx="785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Kentucky </a:t>
            </a:r>
            <a:r>
              <a:rPr lang="pt-BR" sz="32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State</a:t>
            </a:r>
            <a:r>
              <a:rPr lang="pt-BR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Fair (1902)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4876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Potatoes grown in Churchill Downs’s infield, proceeds donated to the Red Cross.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0300" y="5029200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The first Kentucky State Fair held at Churchill Downs.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649617"/>
            <a:ext cx="3848799" cy="324742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6031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"/>
            <a:ext cx="9144000" cy="6856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160" y="533400"/>
            <a:ext cx="785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First Model T car built by Henry Ford (</a:t>
            </a:r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1908)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71600" y="4876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Affordable automobiles provided easier transportation to the racetrack.</a:t>
            </a:r>
            <a:endParaRPr lang="en-US" sz="28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" b="2273"/>
          <a:stretch/>
        </p:blipFill>
        <p:spPr>
          <a:xfrm>
            <a:off x="2209800" y="1679863"/>
            <a:ext cx="4800600" cy="3044537"/>
          </a:xfrm>
          <a:prstGeom prst="rect">
            <a:avLst/>
          </a:prstGeom>
          <a:ln w="127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323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"/>
            <a:ext cx="9144000" cy="6856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533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First</a:t>
            </a:r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recorded</a:t>
            </a:r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airplane</a:t>
            </a:r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flight</a:t>
            </a:r>
            <a:r>
              <a:rPr lang="pt-BR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in Kentucky (1910)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4876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Potatoes grown in Churchill Downs’s infield, proceeds donated to the Red Cross.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0300" y="5029200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Took off from Churchill Downs 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Infield</a:t>
            </a:r>
            <a:endParaRPr 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6955"/>
            <a:ext cx="4724400" cy="317209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00643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"/>
            <a:ext cx="9144000" cy="6856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160" y="533400"/>
            <a:ext cx="785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Titanic sinks in the Atlantic Ocean (1912)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54753"/>
            <a:ext cx="4267200" cy="313809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0952"/>
            <a:ext cx="2358537" cy="2983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71600" y="4876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Five year old Johnny </a:t>
            </a:r>
            <a:r>
              <a:rPr lang="en-US" sz="2400" b="1" dirty="0" err="1">
                <a:latin typeface="Calibri" charset="0"/>
                <a:ea typeface="Calibri" charset="0"/>
                <a:cs typeface="Calibri" charset="0"/>
              </a:rPr>
              <a:t>Longden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 and family miss boat on trip to America – grows up to ride and train a Derby winner.</a:t>
            </a:r>
          </a:p>
        </p:txBody>
      </p:sp>
    </p:spTree>
    <p:extLst>
      <p:ext uri="{BB962C8B-B14F-4D97-AF65-F5344CB8AC3E}">
        <p14:creationId xmlns:p14="http://schemas.microsoft.com/office/powerpoint/2010/main" val="9340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"/>
            <a:ext cx="9144000" cy="6856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160" y="533400"/>
            <a:ext cx="785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World War I Begins (</a:t>
            </a:r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1914-1918)</a:t>
            </a:r>
            <a:endParaRPr lang="en-US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71600" y="4876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Potatoes grown in Churchill Downs’s infield, proceeds donated to the Red Cross.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71600" y="4876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Potatoes were grown in the Infield at Churchill Downs, proceeds donated to the Red Cross.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61914"/>
            <a:ext cx="4495800" cy="318063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82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411</Words>
  <Application>Microsoft Macintosh PowerPoint</Application>
  <PresentationFormat>On-screen Show (4:3)</PresentationFormat>
  <Paragraphs>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Brown</dc:creator>
  <cp:lastModifiedBy>Microsoft Office User</cp:lastModifiedBy>
  <cp:revision>23</cp:revision>
  <dcterms:created xsi:type="dcterms:W3CDTF">2016-12-13T16:26:22Z</dcterms:created>
  <dcterms:modified xsi:type="dcterms:W3CDTF">2017-01-19T15:09:17Z</dcterms:modified>
</cp:coreProperties>
</file>