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22EB7-7894-5849-8AB0-E2DE5B65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1A37-4D9D-FF4D-A6E5-1A275AE43301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1B3A8-D2D4-7A4F-98CE-0BD32BBE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D9ED1-B5CC-844B-9A0E-776EB6A5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686C-0D7F-0645-ADB0-4D8FDBDC4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6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B01AC3-E0F3-4041-A3BC-451B7754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DF43-AAA9-8D46-B088-593AFD1718B8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53514C-E650-AD46-9D08-E0B38DBF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E4301F-D462-6146-A661-8A006FBD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313D-4CD3-9E4C-B1F5-2A059B7AF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0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1BD84C-2EBD-AA47-85FA-60E131A2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F57B-50E5-F041-8BE8-803CB4BDD690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F71DE7-4EA3-3145-A1B8-37A982CD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3B27B1-EA30-8C43-B901-D71CB4D4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0A41-F680-9449-B805-061E2F77D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4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A6265B-6739-5B43-B3EA-2D909933ABAE}"/>
              </a:ext>
            </a:extLst>
          </p:cNvPr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C5D48-CF4F-7244-9C2C-545D9932B27E}"/>
              </a:ext>
            </a:extLst>
          </p:cNvPr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8AC1395-7AC5-404E-B026-44802670A9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42EA-D0E2-D64C-80CC-892406612420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7A3859F-B4C1-EF4D-A89B-0541285FB2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5D192E4-C76E-854A-BC25-3A50CB1577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73AF-D522-4C4B-9446-7EB7A1D17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6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ACE87E-CD7E-9344-BF71-0FE8DAC7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5289-F2F1-B840-B7D1-65CE46C6345A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CBC77B-5E12-5B4B-A133-2C1BE41AA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41E7B7-5E10-DC4D-8964-E22B5602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EE8A-9447-A941-A0D6-DD5B2F5BE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D66D25C-AA44-1344-8033-732BB7269F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C397-D3C8-6E42-9E52-A553DA5CE6C6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664E869-D505-4A48-B887-3663B74D14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7382331-4F13-A948-BAE9-8A9E97391BF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D9EA-C024-7E49-A2DD-9F3B85905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9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DFD353A-57CC-9743-AF25-5C0AB3472FF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A37E1-D215-2044-818D-AE37DB7572D2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DD8B928-B6BB-074D-AE6A-4E0BB5FB8E3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2170B7-BBC2-8142-88B6-962A1FB06F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8C40-2CB5-294D-BC74-6B72270D2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1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293D0-2155-1943-9E86-534D48A0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9382-E5B2-834C-8CC0-738A0D118F65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4C047-3167-0642-B843-C44A9292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4EE2D-2BE9-0845-98C1-64826A4E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992D-6C62-4740-854D-1282133F1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7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FB0E4-7934-A643-882F-DB8ABF16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5B01-D3D1-7F47-82CB-6B70EEDA9395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A1BFA-6FB9-CA49-A509-B7723238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ABD45-E395-2C48-882A-7719B5F7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3E9F-52AE-C845-AA15-8411A7DEB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99F16-3D96-664E-8BEE-B569D4FD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B13A-6513-3E4B-9F4C-533EA62EDC8D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4E374-6F15-744A-B974-20AE8E27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86A39-AD1D-F44D-9F27-22A7AA8A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835C-8D55-7743-9712-8351FCE9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5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9CAF5-0F78-924D-B805-90E587C4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9C16-8497-CB43-A7FD-5601413BC404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1F4C2-C4DE-4841-96F8-E277CCE6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EBBAD-ECE0-1A40-8E6B-95DD5CB1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1E94-4168-1141-B69A-54C87D50D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381CF8-1B08-5C44-A54B-5B8A8EE5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1C6A-85E7-A445-94B9-678B779E24DB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78D45D-020E-0645-A7DB-16EE62F2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9E291E-EBBF-1C4A-9D2F-7635D653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B742-6919-BE43-A4F0-3D065F93F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A5CF8C-A9AF-9A45-A627-3E88EE1E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3F69-CEF5-D748-824D-F1C6A2A241DC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2DC5A1-1BE3-AC4A-A1D4-669BF24E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A67151-8252-3742-999A-83BEA522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39DA-C153-174D-A052-5CDD3806A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4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CD9FAC-9109-0743-ACB9-CE319454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C7FE-D694-124B-8A4F-F9E4BD81B158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582980-BCA5-574C-A6B6-BDD4A6F4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077445-64E1-C848-BAEC-F602C602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AC09-284D-D549-AB14-2D264CA8F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9254EB-B021-A74C-8EBB-BB88414A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A44B-C058-F34E-B4A1-FB8866D6E811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462021-18EB-E74F-A060-A0BA1352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867746-01AB-FD40-A1A4-80517C2A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5189-2E1F-9A45-8CE8-4AB0FE128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99F2EA-959A-2140-9918-44738B37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40E7-F7FC-5948-83B8-D87286DB787E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64511D-4DCB-8842-B4B6-BB134D52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4AF120-953B-0249-9CAF-BDE4B946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6B1C-5693-C747-B9C1-BAB6CDA90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3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F110E-750A-E74C-A88C-E1A9502F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1FBE-3426-E94E-860C-C174D712BF8F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B64A6F-DFA3-A341-88E6-17F8B3C9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8CE1B2-66D4-044F-A7C2-C573239C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451C-30E5-924B-94A2-8E6C0D18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5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153FB-D6E1-FD41-938B-861C3C5E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4F44A-A403-734C-8F2D-E798290A3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5DC2B-ECFD-F24F-A8DE-0D0867275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5F6AAB-EB5F-DF40-9FF9-E0B19B75E92B}" type="datetimeFigureOut">
              <a:rPr lang="en-US"/>
              <a:pPr>
                <a:defRPr/>
              </a:pPr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9F5B0-C3EC-DC42-B271-6C1956B2C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B7C8F-8DF5-9942-B76B-F3232533C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91F7B2-B2F5-C342-9F02-2AD9FCB87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3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f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f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10" Type="http://schemas.openxmlformats.org/officeDocument/2006/relationships/image" Target="../media/image3.png"/><Relationship Id="rId4" Type="http://schemas.openxmlformats.org/officeDocument/2006/relationships/image" Target="../media/image5.jfi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4a"/><Relationship Id="rId7" Type="http://schemas.openxmlformats.org/officeDocument/2006/relationships/image" Target="../media/image16.jfif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15.jfif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008F0-31AB-6343-9390-29CA7FDB0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463" y="327025"/>
            <a:ext cx="10645775" cy="1555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Strangest of them 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9838F-C3A1-A34E-95B1-6F3D0C588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8913" y="2317750"/>
            <a:ext cx="9002712" cy="1655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1957 “Dream Derby”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5C2F86D-0BC6-944D-9BE1-D3B3934B6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00" y="58928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C8C43E1-9E12-1343-88AC-025D02044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Tm="8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86CF-9D8A-FC4C-A9A6-09EE0DC3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25" y="239713"/>
            <a:ext cx="7369175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Churchill Downs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CC6688-B382-9B41-AD2E-E97781928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710" t="18541" r="2032" b="8797"/>
          <a:stretch/>
        </p:blipFill>
        <p:spPr>
          <a:xfrm>
            <a:off x="1768492" y="1581966"/>
            <a:ext cx="8218895" cy="5036948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D33F1A8-85C5-7D4F-A658-7BF33E1593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98"/>
    </mc:Choice>
    <mc:Fallback>
      <p:transition spd="slow" advTm="33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8AFAB0-04F3-A34E-8EB5-0E4D5400C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236072"/>
            <a:ext cx="3130318" cy="2347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6" name="TextBox 5">
            <a:extLst>
              <a:ext uri="{FF2B5EF4-FFF2-40B4-BE49-F238E27FC236}">
                <a16:creationId xmlns:a16="http://schemas.microsoft.com/office/drawing/2014/main" id="{32E34AAC-2CBD-6444-9553-CEC2695CB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2584450"/>
            <a:ext cx="184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Round Table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9E4E51-6AD4-194A-976C-069331CAF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549" y="813280"/>
            <a:ext cx="2908043" cy="2312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TextBox 8">
            <a:extLst>
              <a:ext uri="{FF2B5EF4-FFF2-40B4-BE49-F238E27FC236}">
                <a16:creationId xmlns:a16="http://schemas.microsoft.com/office/drawing/2014/main" id="{ED5500E8-1CCE-AD47-AE1E-3E3243BB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3108325"/>
            <a:ext cx="165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Bold Ruler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5D2207-B6FA-104B-BC4C-F97FFC4FF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6870" y="2953142"/>
            <a:ext cx="241935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0" name="TextBox 11">
            <a:extLst>
              <a:ext uri="{FF2B5EF4-FFF2-40B4-BE49-F238E27FC236}">
                <a16:creationId xmlns:a16="http://schemas.microsoft.com/office/drawing/2014/main" id="{AD141EF2-F902-4842-9F4E-21B66B0B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238" y="6043613"/>
            <a:ext cx="177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Gen. Duke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C148EE-4B18-A54B-8712-0FF5BFCDD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7163" y="3859747"/>
            <a:ext cx="3083070" cy="2554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2" name="TextBox 14">
            <a:extLst>
              <a:ext uri="{FF2B5EF4-FFF2-40B4-BE49-F238E27FC236}">
                <a16:creationId xmlns:a16="http://schemas.microsoft.com/office/drawing/2014/main" id="{4D2F5FC4-3624-544C-9801-70C4CEC2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0" y="6389688"/>
            <a:ext cx="153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Iron Liege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B0EEA5-F7DD-F64D-A8FF-D8C4E8DA70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20" y="3484517"/>
            <a:ext cx="3510261" cy="2634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4" name="TextBox 17">
            <a:extLst>
              <a:ext uri="{FF2B5EF4-FFF2-40B4-BE49-F238E27FC236}">
                <a16:creationId xmlns:a16="http://schemas.microsoft.com/office/drawing/2014/main" id="{B3F9EE24-48BF-D94D-9031-2402A4125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6269038"/>
            <a:ext cx="162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Gallant Man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3BB02A6-FD16-0E44-ACAE-54ACDB63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39325" y="265656"/>
            <a:ext cx="3010580" cy="2376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16" name="TextBox 19">
            <a:extLst>
              <a:ext uri="{FF2B5EF4-FFF2-40B4-BE49-F238E27FC236}">
                <a16:creationId xmlns:a16="http://schemas.microsoft.com/office/drawing/2014/main" id="{9C84CB08-627F-104C-844B-4BDF7D3AF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75" y="2697163"/>
            <a:ext cx="212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Federal Hill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E30916-870E-2B4C-B9AB-C54B518221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320"/>
    </mc:Choice>
    <mc:Fallback>
      <p:transition spd="slow" advTm="161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>
            <a:extLst>
              <a:ext uri="{FF2B5EF4-FFF2-40B4-BE49-F238E27FC236}">
                <a16:creationId xmlns:a16="http://schemas.microsoft.com/office/drawing/2014/main" id="{E1A6B932-4965-AB4D-8A98-695DBF689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92088"/>
            <a:ext cx="3138487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5">
            <a:extLst>
              <a:ext uri="{FF2B5EF4-FFF2-40B4-BE49-F238E27FC236}">
                <a16:creationId xmlns:a16="http://schemas.microsoft.com/office/drawing/2014/main" id="{78AE36E3-FB67-F44E-AD81-DBBF99C23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4840288"/>
            <a:ext cx="152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Bill Hartack</a:t>
            </a:r>
          </a:p>
        </p:txBody>
      </p:sp>
      <p:pic>
        <p:nvPicPr>
          <p:cNvPr id="22531" name="Picture 7">
            <a:extLst>
              <a:ext uri="{FF2B5EF4-FFF2-40B4-BE49-F238E27FC236}">
                <a16:creationId xmlns:a16="http://schemas.microsoft.com/office/drawing/2014/main" id="{02174198-17BD-414A-9E88-9E28892AB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11743" r="18489" b="15370"/>
          <a:stretch>
            <a:fillRect/>
          </a:stretch>
        </p:blipFill>
        <p:spPr bwMode="auto">
          <a:xfrm>
            <a:off x="4060825" y="187325"/>
            <a:ext cx="35814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8">
            <a:extLst>
              <a:ext uri="{FF2B5EF4-FFF2-40B4-BE49-F238E27FC236}">
                <a16:creationId xmlns:a16="http://schemas.microsoft.com/office/drawing/2014/main" id="{36941C75-AAF1-2247-85E2-AC2B33803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484028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Dave Erb</a:t>
            </a:r>
          </a:p>
        </p:txBody>
      </p:sp>
      <p:pic>
        <p:nvPicPr>
          <p:cNvPr id="22533" name="Picture 10">
            <a:extLst>
              <a:ext uri="{FF2B5EF4-FFF2-40B4-BE49-F238E27FC236}">
                <a16:creationId xmlns:a16="http://schemas.microsoft.com/office/drawing/2014/main" id="{856444D6-02C0-014A-BC61-253EE3A95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r="3059" b="2386"/>
          <a:stretch>
            <a:fillRect/>
          </a:stretch>
        </p:blipFill>
        <p:spPr bwMode="auto">
          <a:xfrm>
            <a:off x="8434388" y="192088"/>
            <a:ext cx="342265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1">
            <a:extLst>
              <a:ext uri="{FF2B5EF4-FFF2-40B4-BE49-F238E27FC236}">
                <a16:creationId xmlns:a16="http://schemas.microsoft.com/office/drawing/2014/main" id="{C391E225-0663-EC42-8A7C-88F754A2B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4840288"/>
            <a:ext cx="239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Bill Shoemaker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A03F093-1AAA-4C4D-AAF5-C93A8F5D3F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98"/>
    </mc:Choice>
    <mc:Fallback>
      <p:transition spd="slow" advTm="67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8C15-699D-5640-9B28-1BBD98B0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3" y="-69850"/>
            <a:ext cx="10353675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Derby Day, 1957</a:t>
            </a:r>
          </a:p>
        </p:txBody>
      </p:sp>
      <p:pic>
        <p:nvPicPr>
          <p:cNvPr id="23554" name="Content Placeholder 4">
            <a:extLst>
              <a:ext uri="{FF2B5EF4-FFF2-40B4-BE49-F238E27FC236}">
                <a16:creationId xmlns:a16="http://schemas.microsoft.com/office/drawing/2014/main" id="{EF521CBC-099E-E145-A770-CEBFC9AE96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955675"/>
            <a:ext cx="9118600" cy="57626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F9126D-7E5B-8B41-A95D-170A8C3B4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08" y="1801804"/>
            <a:ext cx="4277570" cy="3387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EEDA2C-77FA-A448-899F-630958FB39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550" y="1801813"/>
            <a:ext cx="5859463" cy="34432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23B8345-1ECF-A242-A052-AF31CDD122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928"/>
    </mc:Choice>
    <mc:Fallback>
      <p:transition spd="slow" advTm="245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>
            <a:extLst>
              <a:ext uri="{FF2B5EF4-FFF2-40B4-BE49-F238E27FC236}">
                <a16:creationId xmlns:a16="http://schemas.microsoft.com/office/drawing/2014/main" id="{1ABBA7BC-7334-B644-9F0B-126AD23C1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200025"/>
            <a:ext cx="426085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5">
            <a:extLst>
              <a:ext uri="{FF2B5EF4-FFF2-40B4-BE49-F238E27FC236}">
                <a16:creationId xmlns:a16="http://schemas.microsoft.com/office/drawing/2014/main" id="{BE07BD48-A3E7-C745-B22E-A7DB3B5BC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2827338"/>
            <a:ext cx="1435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The “Shoe”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8381E5B-4234-934F-9288-29B03C8C72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622"/>
    </mc:Choice>
    <mc:Fallback>
      <p:transition spd="slow" advTm="97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5.6|27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154</TotalTime>
  <Words>40</Words>
  <Application>Microsoft Macintosh PowerPoint</Application>
  <PresentationFormat>Widescreen</PresentationFormat>
  <Paragraphs>14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Rockwell</vt:lpstr>
      <vt:lpstr>Arial</vt:lpstr>
      <vt:lpstr>Bookman Old Style</vt:lpstr>
      <vt:lpstr>Calibri</vt:lpstr>
      <vt:lpstr>Damask</vt:lpstr>
      <vt:lpstr>The Strangest of them all</vt:lpstr>
      <vt:lpstr>Churchill Downs</vt:lpstr>
      <vt:lpstr>PowerPoint Presentation</vt:lpstr>
      <vt:lpstr>PowerPoint Presentation</vt:lpstr>
      <vt:lpstr>Derby Day, 1957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Strangest of them all</dc:title>
  <dc:creator>Ronnie Dreistadt</dc:creator>
  <cp:lastModifiedBy>Ronnie Dreistadt</cp:lastModifiedBy>
  <cp:revision>12</cp:revision>
  <dcterms:created xsi:type="dcterms:W3CDTF">2020-04-13T16:51:55Z</dcterms:created>
  <dcterms:modified xsi:type="dcterms:W3CDTF">2020-04-13T19:32:46Z</dcterms:modified>
</cp:coreProperties>
</file>