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6" r:id="rId8"/>
    <p:sldId id="260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0DE62-DD7C-DC4C-A65B-4297A2CEF791}" v="60" dt="2020-05-14T17:39:12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8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3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44" r:id="rId6"/>
    <p:sldLayoutId id="2147483739" r:id="rId7"/>
    <p:sldLayoutId id="2147483740" r:id="rId8"/>
    <p:sldLayoutId id="2147483741" r:id="rId9"/>
    <p:sldLayoutId id="2147483743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CC928-07C8-45FE-A7B8-EF016787F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4169" r="-1" b="18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535A-B2A7-EC4B-8840-CEE0B007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39069"/>
            <a:ext cx="9658865" cy="38465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Top 10 losing horses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2FE04-F650-7E4C-A9A7-979C01C65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 Derby history</a:t>
            </a:r>
          </a:p>
          <a:p>
            <a:pPr algn="ctr"/>
            <a:endParaRPr lang="en-US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9907954-D24F-764E-A8EA-378937E23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9119"/>
    </mc:Choice>
    <mc:Fallback>
      <p:transition spd="slow" advTm="9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ABD1-1C71-5742-B76F-9E46AB2B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D8DF2882-E314-1049-8B92-3963F892C253}"/>
              </a:ext>
            </a:extLst>
          </p:cNvPr>
          <p:cNvSpPr/>
          <p:nvPr/>
        </p:nvSpPr>
        <p:spPr>
          <a:xfrm>
            <a:off x="733097" y="2008842"/>
            <a:ext cx="3195145" cy="4093044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third in 1957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Equally effective on dirt and turf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Set, or equaled 14 track records and set one world record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43 races in 66 starts</a:t>
            </a:r>
          </a:p>
        </p:txBody>
      </p:sp>
      <p:pic>
        <p:nvPicPr>
          <p:cNvPr id="6" name="Picture 5" descr="A person riding a horse in a field&#10;&#10;Description automatically generated">
            <a:extLst>
              <a:ext uri="{FF2B5EF4-FFF2-40B4-BE49-F238E27FC236}">
                <a16:creationId xmlns:a16="http://schemas.microsoft.com/office/drawing/2014/main" id="{B7E38A91-6DD9-D043-BED8-119A9A01D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95" y="1058506"/>
            <a:ext cx="6954930" cy="5205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8ADAACB-9410-F44E-A0C2-BC8E51A7C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07"/>
    </mc:Choice>
    <mc:Fallback>
      <p:transition spd="slow" advTm="49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1FAD-AA1E-EF4F-AF9A-91193A22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Dancer</a:t>
            </a:r>
          </a:p>
        </p:txBody>
      </p:sp>
      <p:pic>
        <p:nvPicPr>
          <p:cNvPr id="6" name="Content Placeholder 5" descr="A person riding a horse&#10;&#10;Description automatically generated">
            <a:extLst>
              <a:ext uri="{FF2B5EF4-FFF2-40B4-BE49-F238E27FC236}">
                <a16:creationId xmlns:a16="http://schemas.microsoft.com/office/drawing/2014/main" id="{D66FE17D-12E9-9747-9CB9-D2057ABE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41075" y="1500283"/>
            <a:ext cx="7882759" cy="438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Vertical Scroll 3">
            <a:extLst>
              <a:ext uri="{FF2B5EF4-FFF2-40B4-BE49-F238E27FC236}">
                <a16:creationId xmlns:a16="http://schemas.microsoft.com/office/drawing/2014/main" id="{DAC2FA76-E638-9545-A52C-302E8E87384C}"/>
              </a:ext>
            </a:extLst>
          </p:cNvPr>
          <p:cNvSpPr/>
          <p:nvPr/>
        </p:nvSpPr>
        <p:spPr>
          <a:xfrm>
            <a:off x="399392" y="1845300"/>
            <a:ext cx="3384332" cy="4849790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second in 1953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Preakness, Belmont and Travers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“Nicknamed “The Gray Ghost”,  considered racing’s first television star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21 races in 22 starts – only loss was the Kentucky Derby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07A15AC-0322-A347-9EE1-CBF8BD9B0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5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18"/>
    </mc:Choice>
    <mc:Fallback>
      <p:transition spd="slow" advTm="61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9BDC-E36A-B941-841C-EFD1D4D0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/>
              <a:t>Alsab</a:t>
            </a:r>
            <a:endParaRPr lang="en-US" sz="5400" dirty="0"/>
          </a:p>
        </p:txBody>
      </p:sp>
      <p:pic>
        <p:nvPicPr>
          <p:cNvPr id="5" name="Content Placeholder 4" descr="A brown and white horse standing in a field&#10;&#10;Description automatically generated">
            <a:extLst>
              <a:ext uri="{FF2B5EF4-FFF2-40B4-BE49-F238E27FC236}">
                <a16:creationId xmlns:a16="http://schemas.microsoft.com/office/drawing/2014/main" id="{0717441E-898B-A541-AE2B-94FA9BD84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50320" y="420730"/>
            <a:ext cx="7397750" cy="5619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Vertical Scroll 6">
            <a:extLst>
              <a:ext uri="{FF2B5EF4-FFF2-40B4-BE49-F238E27FC236}">
                <a16:creationId xmlns:a16="http://schemas.microsoft.com/office/drawing/2014/main" id="{7E3FA4DB-4F9D-4549-B480-A7132C27D45E}"/>
              </a:ext>
            </a:extLst>
          </p:cNvPr>
          <p:cNvSpPr/>
          <p:nvPr/>
        </p:nvSpPr>
        <p:spPr>
          <a:xfrm>
            <a:off x="588580" y="1839309"/>
            <a:ext cx="3566264" cy="4797973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badi" panose="020F0502020204030204" pitchFamily="34" charset="0"/>
                <a:cs typeface="Abadi" panose="020F0502020204030204" pitchFamily="34" charset="0"/>
              </a:rPr>
              <a:t>Ran second in 1942 Derby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badi" panose="020F0502020204030204" pitchFamily="34" charset="0"/>
                <a:cs typeface="Abadi" panose="020F0502020204030204" pitchFamily="34" charset="0"/>
              </a:rPr>
              <a:t>Won 15 races at age two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badi" panose="020F0502020204030204" pitchFamily="34" charset="0"/>
                <a:cs typeface="Abadi" panose="020F0502020204030204" pitchFamily="34" charset="0"/>
              </a:rPr>
              <a:t>Beat Triple Crown Winner </a:t>
            </a:r>
            <a:r>
              <a:rPr lang="en-US" sz="2400" dirty="0" err="1">
                <a:latin typeface="Abadi" panose="020F0502020204030204" pitchFamily="34" charset="0"/>
                <a:cs typeface="Abadi" panose="020F0502020204030204" pitchFamily="34" charset="0"/>
              </a:rPr>
              <a:t>Whirlaway</a:t>
            </a:r>
            <a:r>
              <a:rPr lang="en-US" sz="2400" dirty="0">
                <a:latin typeface="Abadi" panose="020F0502020204030204" pitchFamily="34" charset="0"/>
                <a:cs typeface="Abadi" panose="020F0502020204030204" pitchFamily="34" charset="0"/>
              </a:rPr>
              <a:t> two out of three times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badi" panose="020F0502020204030204" pitchFamily="34" charset="0"/>
                <a:cs typeface="Abadi" panose="020F0502020204030204" pitchFamily="34" charset="0"/>
              </a:rPr>
              <a:t>Final record – 25 wins in 51 starts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82F0EC6-0F60-814E-9E8E-DE8232B33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01"/>
    </mc:Choice>
    <mc:Fallback>
      <p:transition spd="slow" advTm="7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84A2-3C24-274F-BCBA-48FBB85B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4" y="175939"/>
            <a:ext cx="10515600" cy="1325563"/>
          </a:xfrm>
        </p:spPr>
        <p:txBody>
          <a:bodyPr/>
          <a:lstStyle/>
          <a:p>
            <a:r>
              <a:rPr lang="en-US" dirty="0"/>
              <a:t>Ten </a:t>
            </a:r>
            <a:r>
              <a:rPr lang="en-US" dirty="0" err="1"/>
              <a:t>Broeck</a:t>
            </a:r>
            <a:endParaRPr lang="en-US" dirty="0"/>
          </a:p>
        </p:txBody>
      </p:sp>
      <p:pic>
        <p:nvPicPr>
          <p:cNvPr id="5" name="Content Placeholder 4" descr="A black and brown dog riding on the back of a horse&#10;&#10;Description automatically generated">
            <a:extLst>
              <a:ext uri="{FF2B5EF4-FFF2-40B4-BE49-F238E27FC236}">
                <a16:creationId xmlns:a16="http://schemas.microsoft.com/office/drawing/2014/main" id="{57972550-89C8-F946-8D92-C87423C0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86649" y="273280"/>
            <a:ext cx="7613302" cy="4215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A7BADBF-284C-C94F-AAA1-84D055EA8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407" y="493750"/>
            <a:ext cx="4101662" cy="6090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Vertical Scroll 7">
            <a:extLst>
              <a:ext uri="{FF2B5EF4-FFF2-40B4-BE49-F238E27FC236}">
                <a16:creationId xmlns:a16="http://schemas.microsoft.com/office/drawing/2014/main" id="{CD9FCB19-D3AB-0C48-B28E-762616FF9CD3}"/>
              </a:ext>
            </a:extLst>
          </p:cNvPr>
          <p:cNvSpPr/>
          <p:nvPr/>
        </p:nvSpPr>
        <p:spPr>
          <a:xfrm>
            <a:off x="567558" y="1891862"/>
            <a:ext cx="3531475" cy="4601013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Ran fifth in 1875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Set world record in a four mile heat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badi" panose="020B06040201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Most famous for beating California mare Mollie McCarthy in match race, July 4, 1878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First horse honored with a headstone at burial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Final Record -  23 wins in 30 starts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3A9671-0726-CC4E-A306-264EEDF738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60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66"/>
    </mc:Choice>
    <mc:Fallback>
      <p:transition spd="slow" advTm="6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31F8-B476-B14E-A85E-E7C6B5AF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Bull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A16176C0-17DC-6A46-9EA5-E03F944841A3}"/>
              </a:ext>
            </a:extLst>
          </p:cNvPr>
          <p:cNvSpPr/>
          <p:nvPr/>
        </p:nvSpPr>
        <p:spPr>
          <a:xfrm>
            <a:off x="743607" y="1881350"/>
            <a:ext cx="3681247" cy="4611525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12</a:t>
            </a:r>
            <a:r>
              <a:rPr lang="en-US" sz="2000" baseline="30000" dirty="0">
                <a:latin typeface="Abadi" panose="020B0604020104020204" pitchFamily="34" charset="0"/>
              </a:rPr>
              <a:t>th</a:t>
            </a:r>
            <a:r>
              <a:rPr lang="en-US" sz="2000" dirty="0">
                <a:latin typeface="Abadi" panose="020B0604020104020204" pitchFamily="34" charset="0"/>
              </a:rPr>
              <a:t> in 1994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Did not run in Preakness, Belmont or Breeders Cup -  but won four Grade One races to earn Horse of the Year honors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Suffered career ending injury in second race as a four year old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13 of 16 starts  </a:t>
            </a:r>
          </a:p>
        </p:txBody>
      </p:sp>
      <p:pic>
        <p:nvPicPr>
          <p:cNvPr id="10" name="Picture 9" descr="A person riding a horse&#10;&#10;Description automatically generated">
            <a:extLst>
              <a:ext uri="{FF2B5EF4-FFF2-40B4-BE49-F238E27FC236}">
                <a16:creationId xmlns:a16="http://schemas.microsoft.com/office/drawing/2014/main" id="{68202BD7-ABEA-5D43-8563-2C213A4C7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58" y="1187670"/>
            <a:ext cx="7280052" cy="4824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9187609-8CF5-5F45-8148-4A4634750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06"/>
    </mc:Choice>
    <mc:Fallback>
      <p:transition spd="slow" advTm="5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B30B-BC3F-324D-A5F1-335E7539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Goer</a:t>
            </a:r>
          </a:p>
        </p:txBody>
      </p:sp>
      <p:pic>
        <p:nvPicPr>
          <p:cNvPr id="5" name="Content Placeholder 4" descr="A person riding a horse jumping over a fence&#10;&#10;Description automatically generated">
            <a:extLst>
              <a:ext uri="{FF2B5EF4-FFF2-40B4-BE49-F238E27FC236}">
                <a16:creationId xmlns:a16="http://schemas.microsoft.com/office/drawing/2014/main" id="{B6DC85FE-59A5-334B-BE99-43802CB9F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693"/>
          <a:stretch/>
        </p:blipFill>
        <p:spPr>
          <a:xfrm>
            <a:off x="4383635" y="1990597"/>
            <a:ext cx="7526220" cy="413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Vertical Scroll 6">
            <a:extLst>
              <a:ext uri="{FF2B5EF4-FFF2-40B4-BE49-F238E27FC236}">
                <a16:creationId xmlns:a16="http://schemas.microsoft.com/office/drawing/2014/main" id="{DD1A3EAF-ECDB-7D4E-8090-82E77EF5A0BF}"/>
              </a:ext>
            </a:extLst>
          </p:cNvPr>
          <p:cNvSpPr/>
          <p:nvPr/>
        </p:nvSpPr>
        <p:spPr>
          <a:xfrm>
            <a:off x="838200" y="1990597"/>
            <a:ext cx="3251886" cy="4298992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Ran second in 1989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In 20 starts, only five horses ever finished in front of him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Ran the fastest mile for a three year old on dirt in world history in Gotham Stakes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badi" panose="020B0604020104020204" pitchFamily="34" charset="0"/>
              </a:rPr>
              <a:t>Won 14 races in 20 starts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F136038-B58C-5B40-9395-1A7E10799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68"/>
    </mc:Choice>
    <mc:Fallback>
      <p:transition spd="slow" advTm="66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2AD9-2F8B-264E-98EA-D4C4A10A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Nashua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B80A2979-040D-4449-981E-F318C4D00464}"/>
              </a:ext>
            </a:extLst>
          </p:cNvPr>
          <p:cNvSpPr/>
          <p:nvPr/>
        </p:nvSpPr>
        <p:spPr>
          <a:xfrm>
            <a:off x="756745" y="1929384"/>
            <a:ext cx="3342289" cy="4251960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second in 1955 Kentucky Derby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Beat Derby winner Swaps in match race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Retired as  the all-time leading money earner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22 races in 30 starts </a:t>
            </a:r>
          </a:p>
        </p:txBody>
      </p:sp>
      <p:pic>
        <p:nvPicPr>
          <p:cNvPr id="6" name="Picture 5" descr="A person riding a horse&#10;&#10;Description automatically generated">
            <a:extLst>
              <a:ext uri="{FF2B5EF4-FFF2-40B4-BE49-F238E27FC236}">
                <a16:creationId xmlns:a16="http://schemas.microsoft.com/office/drawing/2014/main" id="{76943028-64A5-E24E-B9C7-FE56E5332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84" y="746236"/>
            <a:ext cx="7042367" cy="56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9718292-8450-504A-B503-5FA4F3FA0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16"/>
    </mc:Choice>
    <mc:Fallback>
      <p:transition spd="slow" advTm="4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8D7D-83E8-A045-87D2-E6E8F3CA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Bold Ruler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14B1143C-A639-0A4D-BA68-E44C45515357}"/>
              </a:ext>
            </a:extLst>
          </p:cNvPr>
          <p:cNvSpPr/>
          <p:nvPr/>
        </p:nvSpPr>
        <p:spPr>
          <a:xfrm>
            <a:off x="470337" y="1898482"/>
            <a:ext cx="3534104" cy="4418234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fourth in 1957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Named champion three year old of 1957 over many notables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Champion sprinter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23 races in 33 starts</a:t>
            </a:r>
          </a:p>
        </p:txBody>
      </p:sp>
      <p:pic>
        <p:nvPicPr>
          <p:cNvPr id="6" name="Picture 5" descr="A person riding a horse&#10;&#10;Description automatically generated">
            <a:extLst>
              <a:ext uri="{FF2B5EF4-FFF2-40B4-BE49-F238E27FC236}">
                <a16:creationId xmlns:a16="http://schemas.microsoft.com/office/drawing/2014/main" id="{9B7C2972-F8B3-1B4B-8E29-767729FA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66" y="901781"/>
            <a:ext cx="7097989" cy="5323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2357D05-154A-8D4E-95F0-1BA4DA929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1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56"/>
    </mc:Choice>
    <mc:Fallback>
      <p:transition spd="slow" advTm="41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AA84-5F12-B142-A6FF-54502694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Damascus</a:t>
            </a:r>
          </a:p>
        </p:txBody>
      </p:sp>
      <p:pic>
        <p:nvPicPr>
          <p:cNvPr id="5" name="Content Placeholder 4" descr="A person riding a horse&#10;&#10;Description automatically generated">
            <a:extLst>
              <a:ext uri="{FF2B5EF4-FFF2-40B4-BE49-F238E27FC236}">
                <a16:creationId xmlns:a16="http://schemas.microsoft.com/office/drawing/2014/main" id="{53018BBC-2D82-ED41-9FC8-C241B4246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6973" y="772466"/>
            <a:ext cx="6472881" cy="5720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Vertical Scroll 5">
            <a:extLst>
              <a:ext uri="{FF2B5EF4-FFF2-40B4-BE49-F238E27FC236}">
                <a16:creationId xmlns:a16="http://schemas.microsoft.com/office/drawing/2014/main" id="{DEE2BEA3-A70A-194B-A4FF-9986E10DE28A}"/>
              </a:ext>
            </a:extLst>
          </p:cNvPr>
          <p:cNvSpPr/>
          <p:nvPr/>
        </p:nvSpPr>
        <p:spPr>
          <a:xfrm>
            <a:off x="1099752" y="1927654"/>
            <a:ext cx="3200399" cy="4361935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third in 1967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Preakness, Belmont, Travers, JC Gold Cup, Dwyer, Woodward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Beat Dr. </a:t>
            </a:r>
            <a:r>
              <a:rPr lang="en-US" sz="2000" dirty="0" err="1">
                <a:latin typeface="Abadi" panose="020B0604020104020204" pitchFamily="34" charset="0"/>
              </a:rPr>
              <a:t>Fager</a:t>
            </a:r>
            <a:r>
              <a:rPr lang="en-US" sz="2000" dirty="0">
                <a:latin typeface="Abadi" panose="020B0604020104020204" pitchFamily="34" charset="0"/>
              </a:rPr>
              <a:t> and </a:t>
            </a:r>
            <a:r>
              <a:rPr lang="en-US" sz="2000" dirty="0" err="1">
                <a:latin typeface="Abadi" panose="020B0604020104020204" pitchFamily="34" charset="0"/>
              </a:rPr>
              <a:t>Buckpasser</a:t>
            </a:r>
            <a:r>
              <a:rPr lang="en-US" sz="2000" dirty="0">
                <a:latin typeface="Abadi" panose="020B0604020104020204" pitchFamily="34" charset="0"/>
              </a:rPr>
              <a:t> by 10 lengths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21 races in 32 starts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87F19D-327E-CC4C-9BCA-AFACB8697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58"/>
    </mc:Choice>
    <mc:Fallback>
      <p:transition spd="slow" advTm="45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D08F-2FA2-824D-A88F-D9BB9AC9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Forego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F50CB86E-519A-D94B-84B9-C904B874D431}"/>
              </a:ext>
            </a:extLst>
          </p:cNvPr>
          <p:cNvSpPr/>
          <p:nvPr/>
        </p:nvSpPr>
        <p:spPr>
          <a:xfrm>
            <a:off x="346842" y="1944414"/>
            <a:ext cx="3888827" cy="4548461"/>
          </a:xfrm>
          <a:prstGeom prst="verticalScroll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Ran fourth in 1973 Kentucky Derby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A gelding, he raced until 8 years of age and won 14 Grade 1 races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Named American Horse of the Year three consecutive years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badi" panose="020B0604020104020204" pitchFamily="34" charset="0"/>
              </a:rPr>
              <a:t>Won 34 of 57 starts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5" descr="A person riding a horse in front of a crowd&#10;&#10;Description automatically generated">
            <a:extLst>
              <a:ext uri="{FF2B5EF4-FFF2-40B4-BE49-F238E27FC236}">
                <a16:creationId xmlns:a16="http://schemas.microsoft.com/office/drawing/2014/main" id="{F89723F7-7AF5-2F4A-A53A-BD52EC62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56" y="1072055"/>
            <a:ext cx="7592008" cy="505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C2F19E1-509B-7244-866F-5DCA4324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70"/>
    </mc:Choice>
    <mc:Fallback>
      <p:transition spd="slow" advTm="5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"/>
</p:tagLst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6E2E8"/>
      </a:lt2>
      <a:accent1>
        <a:srgbClr val="7DAC6C"/>
      </a:accent1>
      <a:accent2>
        <a:srgbClr val="8FA958"/>
      </a:accent2>
      <a:accent3>
        <a:srgbClr val="A9A36A"/>
      </a:accent3>
      <a:accent4>
        <a:srgbClr val="CB9665"/>
      </a:accent4>
      <a:accent5>
        <a:srgbClr val="D68B86"/>
      </a:accent5>
      <a:accent6>
        <a:srgbClr val="CD6B8E"/>
      </a:accent6>
      <a:hlink>
        <a:srgbClr val="9E6DB0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375</Words>
  <Application>Microsoft Macintosh PowerPoint</Application>
  <PresentationFormat>Widescreen</PresentationFormat>
  <Paragraphs>54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Modern Love</vt:lpstr>
      <vt:lpstr>The Hand</vt:lpstr>
      <vt:lpstr>Wingdings</vt:lpstr>
      <vt:lpstr>SketchyVTI</vt:lpstr>
      <vt:lpstr>Top 10 losing horses</vt:lpstr>
      <vt:lpstr>Alsab</vt:lpstr>
      <vt:lpstr>Ten Broeck</vt:lpstr>
      <vt:lpstr>Holy Bull</vt:lpstr>
      <vt:lpstr>Easy Goer</vt:lpstr>
      <vt:lpstr>Nashua</vt:lpstr>
      <vt:lpstr>Bold Ruler</vt:lpstr>
      <vt:lpstr>Damascus</vt:lpstr>
      <vt:lpstr>Forego</vt:lpstr>
      <vt:lpstr>Round Table</vt:lpstr>
      <vt:lpstr>Native Dancer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losing horses</dc:title>
  <dc:creator>Ronnie Dreistadt</dc:creator>
  <cp:lastModifiedBy>Ronnie Dreistadt</cp:lastModifiedBy>
  <cp:revision>6</cp:revision>
  <dcterms:created xsi:type="dcterms:W3CDTF">2020-04-05T20:13:09Z</dcterms:created>
  <dcterms:modified xsi:type="dcterms:W3CDTF">2020-05-14T18:02:44Z</dcterms:modified>
</cp:coreProperties>
</file>